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handoutMasterIdLst>
    <p:handoutMasterId r:id="rId27"/>
  </p:handoutMasterIdLst>
  <p:sldIdLst>
    <p:sldId id="256" r:id="rId4"/>
    <p:sldId id="277" r:id="rId5"/>
    <p:sldId id="297" r:id="rId6"/>
    <p:sldId id="275" r:id="rId7"/>
    <p:sldId id="280" r:id="rId8"/>
    <p:sldId id="278" r:id="rId9"/>
    <p:sldId id="279" r:id="rId10"/>
    <p:sldId id="281" r:id="rId11"/>
    <p:sldId id="282" r:id="rId12"/>
    <p:sldId id="283" r:id="rId13"/>
    <p:sldId id="284" r:id="rId14"/>
    <p:sldId id="285" r:id="rId15"/>
    <p:sldId id="286" r:id="rId16"/>
    <p:sldId id="288" r:id="rId17"/>
    <p:sldId id="291" r:id="rId18"/>
    <p:sldId id="295" r:id="rId19"/>
    <p:sldId id="292" r:id="rId20"/>
    <p:sldId id="293" r:id="rId21"/>
    <p:sldId id="294" r:id="rId22"/>
    <p:sldId id="296" r:id="rId23"/>
    <p:sldId id="287" r:id="rId24"/>
    <p:sldId id="289"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2FA8CF-F66E-426B-BBBA-9E364EBDA8C5}" type="datetimeFigureOut">
              <a:rPr lang="en-AU" smtClean="0"/>
              <a:t>18/10/2015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776134-4740-424A-9938-96A7CC3060B2}" type="slidenum">
              <a:rPr lang="en-AU" smtClean="0"/>
              <a:t>‹#›</a:t>
            </a:fld>
            <a:endParaRPr lang="en-AU"/>
          </a:p>
        </p:txBody>
      </p:sp>
    </p:spTree>
    <p:extLst>
      <p:ext uri="{BB962C8B-B14F-4D97-AF65-F5344CB8AC3E}">
        <p14:creationId xmlns:p14="http://schemas.microsoft.com/office/powerpoint/2010/main" val="35574087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18/10/2015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4348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18/10/2015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54199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18/10/2015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99900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8821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941386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0092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9296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5422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7383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2124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4757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18/10/2015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36961398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82782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49375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56047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43875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112488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49304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09393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74978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59723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7955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9071B-0B3E-4918-BF5D-69F24E61BBDD}" type="datetimeFigureOut">
              <a:rPr lang="en-AU" smtClean="0"/>
              <a:t>18/10/2015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826853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9266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089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49238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332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059071B-0B3E-4918-BF5D-69F24E61BBDD}" type="datetimeFigureOut">
              <a:rPr lang="en-AU" smtClean="0"/>
              <a:t>18/10/2015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64393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059071B-0B3E-4918-BF5D-69F24E61BBDD}" type="datetimeFigureOut">
              <a:rPr lang="en-AU" smtClean="0"/>
              <a:t>18/10/2015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404162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059071B-0B3E-4918-BF5D-69F24E61BBDD}" type="datetimeFigureOut">
              <a:rPr lang="en-AU" smtClean="0"/>
              <a:t>18/10/2015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4101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071B-0B3E-4918-BF5D-69F24E61BBDD}" type="datetimeFigureOut">
              <a:rPr lang="en-AU" smtClean="0"/>
              <a:t>18/10/2015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415021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t>18/10/2015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25113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t>18/10/2015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67483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9071B-0B3E-4918-BF5D-69F24E61BBDD}" type="datetimeFigureOut">
              <a:rPr lang="en-AU" smtClean="0"/>
              <a:t>18/10/2015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B90-3ADE-4302-B4DE-BA1F5E374F60}" type="slidenum">
              <a:rPr lang="en-AU" smtClean="0"/>
              <a:t>‹#›</a:t>
            </a:fld>
            <a:endParaRPr lang="en-AU"/>
          </a:p>
        </p:txBody>
      </p:sp>
    </p:spTree>
    <p:extLst>
      <p:ext uri="{BB962C8B-B14F-4D97-AF65-F5344CB8AC3E}">
        <p14:creationId xmlns:p14="http://schemas.microsoft.com/office/powerpoint/2010/main" val="3468135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7112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9071B-0B3E-4918-BF5D-69F24E61BBDD}"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91830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29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3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GOD’S MESSENGERS</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b="1" dirty="0" smtClean="0">
                <a:solidFill>
                  <a:srgbClr val="777777"/>
                </a:solidFill>
                <a:ea typeface="Adobe Kaiti Std R" pitchFamily="18" charset="-128"/>
                <a:cs typeface="Kalinga" panose="020B0502040204020203" pitchFamily="34" charset="0"/>
              </a:rPr>
              <a:t>Elijah</a:t>
            </a:r>
            <a:endParaRPr lang="en-AU" b="1" dirty="0">
              <a:solidFill>
                <a:srgbClr val="777777"/>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3225299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GOD’S MESSENGERS</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b="1" dirty="0" smtClean="0">
                <a:solidFill>
                  <a:srgbClr val="777777"/>
                </a:solidFill>
                <a:ea typeface="Adobe Kaiti Std R" pitchFamily="18" charset="-128"/>
                <a:cs typeface="Kalinga" panose="020B0502040204020203" pitchFamily="34" charset="0"/>
              </a:rPr>
              <a:t>Elisha</a:t>
            </a:r>
            <a:endParaRPr lang="en-AU" b="1" dirty="0">
              <a:solidFill>
                <a:srgbClr val="777777"/>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1112625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GOD’S MESSENGERS</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b="1" dirty="0" smtClean="0">
                <a:solidFill>
                  <a:srgbClr val="777777"/>
                </a:solidFill>
                <a:ea typeface="Adobe Kaiti Std R" pitchFamily="18" charset="-128"/>
                <a:cs typeface="Kalinga" panose="020B0502040204020203" pitchFamily="34" charset="0"/>
              </a:rPr>
              <a:t>Hosea</a:t>
            </a:r>
            <a:endParaRPr lang="en-AU" b="1" dirty="0">
              <a:solidFill>
                <a:srgbClr val="777777"/>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3294361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fontScale="92500" lnSpcReduction="20000"/>
          </a:bodyPr>
          <a:lstStyle/>
          <a:p>
            <a:pPr marL="0" indent="0" algn="ctr">
              <a:buNone/>
            </a:pPr>
            <a:r>
              <a:rPr lang="en-AU" b="1" dirty="0">
                <a:solidFill>
                  <a:srgbClr val="777777"/>
                </a:solidFill>
                <a:ea typeface="Adobe Kaiti Std R" pitchFamily="18" charset="-128"/>
                <a:cs typeface="Kalinga" panose="020B0502040204020203" pitchFamily="34" charset="0"/>
              </a:rPr>
              <a:t>Hosea </a:t>
            </a:r>
            <a:r>
              <a:rPr lang="en-AU" b="1" dirty="0" smtClean="0">
                <a:solidFill>
                  <a:srgbClr val="777777"/>
                </a:solidFill>
                <a:ea typeface="Adobe Kaiti Std R" pitchFamily="18" charset="-128"/>
                <a:cs typeface="Kalinga" panose="020B0502040204020203" pitchFamily="34" charset="0"/>
              </a:rPr>
              <a:t>1:1 </a:t>
            </a:r>
            <a:r>
              <a:rPr lang="en-AU" b="1" dirty="0">
                <a:solidFill>
                  <a:srgbClr val="777777"/>
                </a:solidFill>
                <a:ea typeface="Adobe Kaiti Std R" pitchFamily="18" charset="-128"/>
                <a:cs typeface="Kalinga" panose="020B0502040204020203" pitchFamily="34" charset="0"/>
              </a:rPr>
              <a:t>The word of the Lord that came to Hosea son of </a:t>
            </a:r>
            <a:r>
              <a:rPr lang="en-AU" b="1" dirty="0" err="1">
                <a:solidFill>
                  <a:srgbClr val="777777"/>
                </a:solidFill>
                <a:ea typeface="Adobe Kaiti Std R" pitchFamily="18" charset="-128"/>
                <a:cs typeface="Kalinga" panose="020B0502040204020203" pitchFamily="34" charset="0"/>
              </a:rPr>
              <a:t>Beeri</a:t>
            </a:r>
            <a:r>
              <a:rPr lang="en-AU" b="1" dirty="0">
                <a:solidFill>
                  <a:srgbClr val="777777"/>
                </a:solidFill>
                <a:ea typeface="Adobe Kaiti Std R" pitchFamily="18" charset="-128"/>
                <a:cs typeface="Kalinga" panose="020B0502040204020203" pitchFamily="34" charset="0"/>
              </a:rPr>
              <a:t> during the reigns of </a:t>
            </a:r>
            <a:r>
              <a:rPr lang="en-AU" b="1" dirty="0" err="1">
                <a:solidFill>
                  <a:srgbClr val="777777"/>
                </a:solidFill>
                <a:ea typeface="Adobe Kaiti Std R" pitchFamily="18" charset="-128"/>
                <a:cs typeface="Kalinga" panose="020B0502040204020203" pitchFamily="34" charset="0"/>
              </a:rPr>
              <a:t>Uzziah</a:t>
            </a:r>
            <a:r>
              <a:rPr lang="en-AU" b="1" dirty="0">
                <a:solidFill>
                  <a:srgbClr val="777777"/>
                </a:solidFill>
                <a:ea typeface="Adobe Kaiti Std R" pitchFamily="18" charset="-128"/>
                <a:cs typeface="Kalinga" panose="020B0502040204020203" pitchFamily="34" charset="0"/>
              </a:rPr>
              <a:t>, </a:t>
            </a:r>
            <a:r>
              <a:rPr lang="en-AU" b="1" dirty="0" err="1">
                <a:solidFill>
                  <a:srgbClr val="777777"/>
                </a:solidFill>
                <a:ea typeface="Adobe Kaiti Std R" pitchFamily="18" charset="-128"/>
                <a:cs typeface="Kalinga" panose="020B0502040204020203" pitchFamily="34" charset="0"/>
              </a:rPr>
              <a:t>Jotham</a:t>
            </a:r>
            <a:r>
              <a:rPr lang="en-AU" b="1" dirty="0">
                <a:solidFill>
                  <a:srgbClr val="777777"/>
                </a:solidFill>
                <a:ea typeface="Adobe Kaiti Std R" pitchFamily="18" charset="-128"/>
                <a:cs typeface="Kalinga" panose="020B0502040204020203" pitchFamily="34" charset="0"/>
              </a:rPr>
              <a:t>, Ahaz and Hezekiah, kings of Judah, and during the reign of Jeroboam son of </a:t>
            </a:r>
            <a:r>
              <a:rPr lang="en-AU" b="1" dirty="0" smtClean="0">
                <a:solidFill>
                  <a:srgbClr val="777777"/>
                </a:solidFill>
                <a:ea typeface="Adobe Kaiti Std R" pitchFamily="18" charset="-128"/>
                <a:cs typeface="Kalinga" panose="020B0502040204020203" pitchFamily="34" charset="0"/>
              </a:rPr>
              <a:t>Jehoash </a:t>
            </a:r>
            <a:r>
              <a:rPr lang="en-AU" b="1" dirty="0">
                <a:solidFill>
                  <a:srgbClr val="777777"/>
                </a:solidFill>
                <a:ea typeface="Adobe Kaiti Std R" pitchFamily="18" charset="-128"/>
                <a:cs typeface="Kalinga" panose="020B0502040204020203" pitchFamily="34" charset="0"/>
              </a:rPr>
              <a:t>king of Israel:</a:t>
            </a:r>
          </a:p>
          <a:p>
            <a:pPr marL="0" indent="0" algn="ctr">
              <a:buNone/>
            </a:pPr>
            <a:r>
              <a:rPr lang="en-AU" b="1" dirty="0">
                <a:solidFill>
                  <a:srgbClr val="777777"/>
                </a:solidFill>
                <a:ea typeface="Adobe Kaiti Std R" pitchFamily="18" charset="-128"/>
                <a:cs typeface="Kalinga" panose="020B0502040204020203" pitchFamily="34" charset="0"/>
              </a:rPr>
              <a:t>Hosea’s Wife and Children</a:t>
            </a:r>
          </a:p>
        </p:txBody>
      </p:sp>
    </p:spTree>
    <p:extLst>
      <p:ext uri="{BB962C8B-B14F-4D97-AF65-F5344CB8AC3E}">
        <p14:creationId xmlns:p14="http://schemas.microsoft.com/office/powerpoint/2010/main" val="3978128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fontScale="92500" lnSpcReduction="10000"/>
          </a:bodyPr>
          <a:lstStyle/>
          <a:p>
            <a:pPr marL="0" indent="0" algn="ctr">
              <a:buNone/>
            </a:pPr>
            <a:r>
              <a:rPr lang="en-AU" b="1" dirty="0">
                <a:solidFill>
                  <a:srgbClr val="777777"/>
                </a:solidFill>
                <a:ea typeface="Adobe Kaiti Std R" pitchFamily="18" charset="-128"/>
                <a:cs typeface="Kalinga" panose="020B0502040204020203" pitchFamily="34" charset="0"/>
              </a:rPr>
              <a:t>2 When the Lord began to speak through Hosea, the Lord said to him, “Go, marry a promiscuous woman and have children with her, for like an adulterous wife this land is guilty of unfaithfulness to the Lord</a:t>
            </a:r>
            <a:r>
              <a:rPr lang="en-AU" b="1" dirty="0" smtClean="0">
                <a:solidFill>
                  <a:srgbClr val="777777"/>
                </a:solidFill>
                <a:ea typeface="Adobe Kaiti Std R" pitchFamily="18" charset="-128"/>
                <a:cs typeface="Kalinga" panose="020B0502040204020203" pitchFamily="34" charset="0"/>
              </a:rPr>
              <a:t>.”</a:t>
            </a:r>
            <a:endParaRPr lang="en-AU" b="1" dirty="0">
              <a:solidFill>
                <a:srgbClr val="777777"/>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3247650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sz="3000" b="1" dirty="0" smtClean="0">
                <a:solidFill>
                  <a:srgbClr val="777777"/>
                </a:solidFill>
                <a:ea typeface="Adobe Kaiti Std R" pitchFamily="18" charset="-128"/>
                <a:cs typeface="Kalinga" panose="020B0502040204020203" pitchFamily="34" charset="0"/>
              </a:rPr>
              <a:t>3 </a:t>
            </a:r>
            <a:r>
              <a:rPr lang="en-AU" sz="3000" b="1" dirty="0">
                <a:solidFill>
                  <a:srgbClr val="777777"/>
                </a:solidFill>
                <a:ea typeface="Adobe Kaiti Std R" pitchFamily="18" charset="-128"/>
                <a:cs typeface="Kalinga" panose="020B0502040204020203" pitchFamily="34" charset="0"/>
              </a:rPr>
              <a:t>So he married </a:t>
            </a:r>
            <a:r>
              <a:rPr lang="en-AU" sz="3000" b="1" dirty="0" err="1">
                <a:solidFill>
                  <a:srgbClr val="777777"/>
                </a:solidFill>
                <a:ea typeface="Adobe Kaiti Std R" pitchFamily="18" charset="-128"/>
                <a:cs typeface="Kalinga" panose="020B0502040204020203" pitchFamily="34" charset="0"/>
              </a:rPr>
              <a:t>Gomer</a:t>
            </a:r>
            <a:r>
              <a:rPr lang="en-AU" sz="3000" b="1" dirty="0">
                <a:solidFill>
                  <a:srgbClr val="777777"/>
                </a:solidFill>
                <a:ea typeface="Adobe Kaiti Std R" pitchFamily="18" charset="-128"/>
                <a:cs typeface="Kalinga" panose="020B0502040204020203" pitchFamily="34" charset="0"/>
              </a:rPr>
              <a:t> daughter of </a:t>
            </a:r>
            <a:r>
              <a:rPr lang="en-AU" sz="3000" b="1" dirty="0" err="1">
                <a:solidFill>
                  <a:srgbClr val="777777"/>
                </a:solidFill>
                <a:ea typeface="Adobe Kaiti Std R" pitchFamily="18" charset="-128"/>
                <a:cs typeface="Kalinga" panose="020B0502040204020203" pitchFamily="34" charset="0"/>
              </a:rPr>
              <a:t>Diblaim</a:t>
            </a:r>
            <a:r>
              <a:rPr lang="en-AU" sz="3000" b="1" dirty="0">
                <a:solidFill>
                  <a:srgbClr val="777777"/>
                </a:solidFill>
                <a:ea typeface="Adobe Kaiti Std R" pitchFamily="18" charset="-128"/>
                <a:cs typeface="Kalinga" panose="020B0502040204020203" pitchFamily="34" charset="0"/>
              </a:rPr>
              <a:t>, and she conceived and bore him a son.</a:t>
            </a:r>
          </a:p>
        </p:txBody>
      </p:sp>
    </p:spTree>
    <p:extLst>
      <p:ext uri="{BB962C8B-B14F-4D97-AF65-F5344CB8AC3E}">
        <p14:creationId xmlns:p14="http://schemas.microsoft.com/office/powerpoint/2010/main" val="1450597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fontScale="92500" lnSpcReduction="20000"/>
          </a:bodyPr>
          <a:lstStyle/>
          <a:p>
            <a:pPr marL="0" indent="0" algn="ctr">
              <a:buNone/>
            </a:pPr>
            <a:r>
              <a:rPr lang="en-AU" b="1" dirty="0">
                <a:solidFill>
                  <a:srgbClr val="777777"/>
                </a:solidFill>
                <a:ea typeface="Adobe Kaiti Std R" pitchFamily="18" charset="-128"/>
                <a:cs typeface="Kalinga" panose="020B0502040204020203" pitchFamily="34" charset="0"/>
              </a:rPr>
              <a:t>Hosea 3:1 The Lord said to me, “Go, show your love to your wife again, though she is loved by another man and is an adulteress. Love her as the Lord loves the Israelites, though they turn to other gods and love the sacred raisin cakes.”</a:t>
            </a:r>
          </a:p>
        </p:txBody>
      </p:sp>
    </p:spTree>
    <p:extLst>
      <p:ext uri="{BB962C8B-B14F-4D97-AF65-F5344CB8AC3E}">
        <p14:creationId xmlns:p14="http://schemas.microsoft.com/office/powerpoint/2010/main" val="119052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fontScale="92500" lnSpcReduction="20000"/>
          </a:bodyPr>
          <a:lstStyle/>
          <a:p>
            <a:pPr marL="0" indent="0" algn="ctr">
              <a:buNone/>
            </a:pPr>
            <a:r>
              <a:rPr lang="en-AU" b="1" dirty="0">
                <a:solidFill>
                  <a:srgbClr val="777777"/>
                </a:solidFill>
                <a:ea typeface="Adobe Kaiti Std R" pitchFamily="18" charset="-128"/>
                <a:cs typeface="Kalinga" panose="020B0502040204020203" pitchFamily="34" charset="0"/>
              </a:rPr>
              <a:t>2 So I bought her for fifteen </a:t>
            </a:r>
            <a:r>
              <a:rPr lang="en-AU" b="1" dirty="0" smtClean="0">
                <a:solidFill>
                  <a:srgbClr val="777777"/>
                </a:solidFill>
                <a:ea typeface="Adobe Kaiti Std R" pitchFamily="18" charset="-128"/>
                <a:cs typeface="Kalinga" panose="020B0502040204020203" pitchFamily="34" charset="0"/>
              </a:rPr>
              <a:t>shekels </a:t>
            </a:r>
            <a:r>
              <a:rPr lang="en-AU" b="1" dirty="0">
                <a:solidFill>
                  <a:srgbClr val="777777"/>
                </a:solidFill>
                <a:ea typeface="Adobe Kaiti Std R" pitchFamily="18" charset="-128"/>
                <a:cs typeface="Kalinga" panose="020B0502040204020203" pitchFamily="34" charset="0"/>
              </a:rPr>
              <a:t>of silver and about a homer and a </a:t>
            </a:r>
            <a:r>
              <a:rPr lang="en-AU" b="1" dirty="0" err="1" smtClean="0">
                <a:solidFill>
                  <a:srgbClr val="777777"/>
                </a:solidFill>
                <a:ea typeface="Adobe Kaiti Std R" pitchFamily="18" charset="-128"/>
                <a:cs typeface="Kalinga" panose="020B0502040204020203" pitchFamily="34" charset="0"/>
              </a:rPr>
              <a:t>lethek</a:t>
            </a:r>
            <a:r>
              <a:rPr lang="en-AU" b="1" dirty="0" smtClean="0">
                <a:solidFill>
                  <a:srgbClr val="777777"/>
                </a:solidFill>
                <a:ea typeface="Adobe Kaiti Std R" pitchFamily="18" charset="-128"/>
                <a:cs typeface="Kalinga" panose="020B0502040204020203" pitchFamily="34" charset="0"/>
              </a:rPr>
              <a:t> </a:t>
            </a:r>
            <a:r>
              <a:rPr lang="en-AU" b="1" dirty="0">
                <a:solidFill>
                  <a:srgbClr val="777777"/>
                </a:solidFill>
                <a:ea typeface="Adobe Kaiti Std R" pitchFamily="18" charset="-128"/>
                <a:cs typeface="Kalinga" panose="020B0502040204020203" pitchFamily="34" charset="0"/>
              </a:rPr>
              <a:t>of barley. 3 Then I told her, “You are to live with me many days; you must not be a prostitute or be intimate with any man, and I will behave the same way toward you.”</a:t>
            </a:r>
          </a:p>
        </p:txBody>
      </p:sp>
    </p:spTree>
    <p:extLst>
      <p:ext uri="{BB962C8B-B14F-4D97-AF65-F5344CB8AC3E}">
        <p14:creationId xmlns:p14="http://schemas.microsoft.com/office/powerpoint/2010/main" val="148027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sz="3000" b="1" dirty="0">
                <a:solidFill>
                  <a:srgbClr val="777777"/>
                </a:solidFill>
                <a:ea typeface="Adobe Kaiti Std R" pitchFamily="18" charset="-128"/>
                <a:cs typeface="Kalinga" panose="020B0502040204020203" pitchFamily="34" charset="0"/>
              </a:rPr>
              <a:t>4 For the Israelites will live many days without king or prince, without sacrifice or sacred stones, without ephod or household gods. </a:t>
            </a:r>
          </a:p>
        </p:txBody>
      </p:sp>
    </p:spTree>
    <p:extLst>
      <p:ext uri="{BB962C8B-B14F-4D97-AF65-F5344CB8AC3E}">
        <p14:creationId xmlns:p14="http://schemas.microsoft.com/office/powerpoint/2010/main" val="214917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1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sz="3000" b="1" dirty="0" smtClean="0">
                <a:solidFill>
                  <a:srgbClr val="777777"/>
                </a:solidFill>
                <a:ea typeface="Adobe Kaiti Std R" pitchFamily="18" charset="-128"/>
                <a:cs typeface="Kalinga" panose="020B0502040204020203" pitchFamily="34" charset="0"/>
              </a:rPr>
              <a:t>5 </a:t>
            </a:r>
            <a:r>
              <a:rPr lang="en-AU" sz="3000" b="1" dirty="0">
                <a:solidFill>
                  <a:srgbClr val="777777"/>
                </a:solidFill>
                <a:ea typeface="Adobe Kaiti Std R" pitchFamily="18" charset="-128"/>
                <a:cs typeface="Kalinga" panose="020B0502040204020203" pitchFamily="34" charset="0"/>
              </a:rPr>
              <a:t>Afterward the Israelites will return and seek the Lord their God and David their king. They will come trembling to the Lord and to his blessings in the last days.</a:t>
            </a:r>
          </a:p>
        </p:txBody>
      </p:sp>
    </p:spTree>
    <p:extLst>
      <p:ext uri="{BB962C8B-B14F-4D97-AF65-F5344CB8AC3E}">
        <p14:creationId xmlns:p14="http://schemas.microsoft.com/office/powerpoint/2010/main" val="2948320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fontScale="92500" lnSpcReduction="10000"/>
          </a:bodyPr>
          <a:lstStyle/>
          <a:p>
            <a:pPr marL="0" indent="0" algn="ctr">
              <a:buNone/>
            </a:pPr>
            <a:r>
              <a:rPr lang="en-AU" b="1" dirty="0">
                <a:solidFill>
                  <a:srgbClr val="777777"/>
                </a:solidFill>
                <a:ea typeface="Adobe Kaiti Std R" pitchFamily="18" charset="-128"/>
                <a:cs typeface="Kalinga" panose="020B0502040204020203" pitchFamily="34" charset="0"/>
              </a:rPr>
              <a:t>Randy </a:t>
            </a:r>
            <a:r>
              <a:rPr lang="en-AU" b="1" dirty="0" err="1">
                <a:solidFill>
                  <a:srgbClr val="777777"/>
                </a:solidFill>
                <a:ea typeface="Adobe Kaiti Std R" pitchFamily="18" charset="-128"/>
                <a:cs typeface="Kalinga" panose="020B0502040204020203" pitchFamily="34" charset="0"/>
              </a:rPr>
              <a:t>Fraazee</a:t>
            </a:r>
            <a:r>
              <a:rPr lang="en-AU" b="1" dirty="0">
                <a:solidFill>
                  <a:srgbClr val="777777"/>
                </a:solidFill>
                <a:ea typeface="Adobe Kaiti Std R" pitchFamily="18" charset="-128"/>
                <a:cs typeface="Kalinga" panose="020B0502040204020203" pitchFamily="34" charset="0"/>
              </a:rPr>
              <a:t> says, “Messages of correction almost always fall on deaf ears when we are in times of prosperity and often in depression and recession we are open to hearing the voice of God</a:t>
            </a:r>
            <a:r>
              <a:rPr lang="en-AU" b="1" dirty="0" smtClean="0">
                <a:solidFill>
                  <a:srgbClr val="777777"/>
                </a:solidFill>
                <a:ea typeface="Adobe Kaiti Std R" pitchFamily="18" charset="-128"/>
                <a:cs typeface="Kalinga" panose="020B0502040204020203" pitchFamily="34" charset="0"/>
              </a:rPr>
              <a:t>?” </a:t>
            </a:r>
            <a:endParaRPr lang="en-AU" b="1" dirty="0">
              <a:solidFill>
                <a:srgbClr val="777777"/>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275485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514350" indent="-514350" algn="ctr">
              <a:buAutoNum type="arabicPeriod"/>
            </a:pPr>
            <a:r>
              <a:rPr lang="en-AU" b="1" dirty="0">
                <a:solidFill>
                  <a:srgbClr val="777777"/>
                </a:solidFill>
                <a:ea typeface="Adobe Kaiti Std R" pitchFamily="18" charset="-128"/>
                <a:cs typeface="Kalinga" panose="020B0502040204020203" pitchFamily="34" charset="0"/>
              </a:rPr>
              <a:t>T</a:t>
            </a:r>
            <a:r>
              <a:rPr lang="en-AU" b="1" dirty="0" smtClean="0">
                <a:solidFill>
                  <a:srgbClr val="777777"/>
                </a:solidFill>
                <a:ea typeface="Adobe Kaiti Std R" pitchFamily="18" charset="-128"/>
                <a:cs typeface="Kalinga" panose="020B0502040204020203" pitchFamily="34" charset="0"/>
              </a:rPr>
              <a:t>hrough </a:t>
            </a:r>
            <a:r>
              <a:rPr lang="en-AU" b="1" dirty="0" smtClean="0">
                <a:solidFill>
                  <a:srgbClr val="777777"/>
                </a:solidFill>
                <a:ea typeface="Adobe Kaiti Std R" pitchFamily="18" charset="-128"/>
                <a:cs typeface="Kalinga" panose="020B0502040204020203" pitchFamily="34" charset="0"/>
              </a:rPr>
              <a:t>His Word</a:t>
            </a:r>
          </a:p>
          <a:p>
            <a:pPr marL="514350" indent="-514350" algn="ctr">
              <a:buAutoNum type="arabicPeriod"/>
            </a:pPr>
            <a:r>
              <a:rPr lang="en-AU" b="1" dirty="0">
                <a:solidFill>
                  <a:srgbClr val="777777"/>
                </a:solidFill>
                <a:ea typeface="Adobe Kaiti Std R" pitchFamily="18" charset="-128"/>
                <a:cs typeface="Kalinga" panose="020B0502040204020203" pitchFamily="34" charset="0"/>
              </a:rPr>
              <a:t>T</a:t>
            </a:r>
            <a:r>
              <a:rPr lang="en-AU" b="1" dirty="0" smtClean="0">
                <a:solidFill>
                  <a:srgbClr val="777777"/>
                </a:solidFill>
                <a:ea typeface="Adobe Kaiti Std R" pitchFamily="18" charset="-128"/>
                <a:cs typeface="Kalinga" panose="020B0502040204020203" pitchFamily="34" charset="0"/>
              </a:rPr>
              <a:t>hrough </a:t>
            </a:r>
            <a:r>
              <a:rPr lang="en-AU" b="1" dirty="0" smtClean="0">
                <a:solidFill>
                  <a:srgbClr val="777777"/>
                </a:solidFill>
                <a:ea typeface="Adobe Kaiti Std R" pitchFamily="18" charset="-128"/>
                <a:cs typeface="Kalinga" panose="020B0502040204020203" pitchFamily="34" charset="0"/>
              </a:rPr>
              <a:t>His Spirit</a:t>
            </a:r>
          </a:p>
          <a:p>
            <a:pPr marL="514350" indent="-514350" algn="ctr">
              <a:buAutoNum type="arabicPeriod"/>
            </a:pPr>
            <a:r>
              <a:rPr lang="en-AU" b="1" dirty="0">
                <a:solidFill>
                  <a:srgbClr val="777777"/>
                </a:solidFill>
                <a:ea typeface="Adobe Kaiti Std R" pitchFamily="18" charset="-128"/>
                <a:cs typeface="Kalinga" panose="020B0502040204020203" pitchFamily="34" charset="0"/>
              </a:rPr>
              <a:t>T</a:t>
            </a:r>
            <a:r>
              <a:rPr lang="en-AU" b="1" dirty="0" smtClean="0">
                <a:solidFill>
                  <a:srgbClr val="777777"/>
                </a:solidFill>
                <a:ea typeface="Adobe Kaiti Std R" pitchFamily="18" charset="-128"/>
                <a:cs typeface="Kalinga" panose="020B0502040204020203" pitchFamily="34" charset="0"/>
              </a:rPr>
              <a:t>hrough </a:t>
            </a:r>
            <a:r>
              <a:rPr lang="en-AU" b="1" dirty="0" smtClean="0">
                <a:solidFill>
                  <a:srgbClr val="777777"/>
                </a:solidFill>
                <a:ea typeface="Adobe Kaiti Std R" pitchFamily="18" charset="-128"/>
                <a:cs typeface="Kalinga" panose="020B0502040204020203" pitchFamily="34" charset="0"/>
              </a:rPr>
              <a:t>Us</a:t>
            </a:r>
            <a:endParaRPr lang="en-AU" b="1" dirty="0">
              <a:solidFill>
                <a:srgbClr val="777777"/>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21270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IS SPEAKING</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b="1" dirty="0" smtClean="0">
                <a:solidFill>
                  <a:srgbClr val="777777"/>
                </a:solidFill>
                <a:ea typeface="Adobe Kaiti Std R" pitchFamily="18" charset="-128"/>
                <a:cs typeface="Kalinga" panose="020B0502040204020203" pitchFamily="34" charset="0"/>
              </a:rPr>
              <a:t>What is he saying to YOU?</a:t>
            </a:r>
            <a:endParaRPr lang="en-AU" b="1" dirty="0">
              <a:solidFill>
                <a:srgbClr val="777777"/>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1941086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036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DIVIDED THE NATION BECAUSE</a:t>
            </a:r>
            <a:endParaRPr lang="en-AU" sz="2800" dirty="0">
              <a:solidFill>
                <a:schemeClr val="bg1"/>
              </a:solidFill>
            </a:endParaRPr>
          </a:p>
        </p:txBody>
      </p:sp>
      <p:sp>
        <p:nvSpPr>
          <p:cNvPr id="3" name="Content Placeholder 2"/>
          <p:cNvSpPr>
            <a:spLocks noGrp="1"/>
          </p:cNvSpPr>
          <p:nvPr>
            <p:ph idx="1"/>
          </p:nvPr>
        </p:nvSpPr>
        <p:spPr>
          <a:xfrm>
            <a:off x="1259632" y="2852936"/>
            <a:ext cx="6552728" cy="3273227"/>
          </a:xfrm>
        </p:spPr>
        <p:txBody>
          <a:bodyPr>
            <a:normAutofit/>
          </a:bodyPr>
          <a:lstStyle/>
          <a:p>
            <a:pPr marL="0" indent="0" algn="ctr">
              <a:buNone/>
            </a:pPr>
            <a:r>
              <a:rPr lang="en-AU" b="1" dirty="0" smtClean="0">
                <a:solidFill>
                  <a:srgbClr val="777777"/>
                </a:solidFill>
                <a:ea typeface="Adobe Kaiti Std R" pitchFamily="18" charset="-128"/>
                <a:cs typeface="Kalinga" panose="020B0502040204020203" pitchFamily="34" charset="0"/>
              </a:rPr>
              <a:t>1. His people’s </a:t>
            </a:r>
            <a:r>
              <a:rPr lang="en-AU" b="1" dirty="0">
                <a:solidFill>
                  <a:srgbClr val="777777"/>
                </a:solidFill>
                <a:ea typeface="Adobe Kaiti Std R" pitchFamily="18" charset="-128"/>
                <a:cs typeface="Kalinga" panose="020B0502040204020203" pitchFamily="34" charset="0"/>
              </a:rPr>
              <a:t>hearts were divided</a:t>
            </a:r>
          </a:p>
        </p:txBody>
      </p:sp>
    </p:spTree>
    <p:extLst>
      <p:ext uri="{BB962C8B-B14F-4D97-AF65-F5344CB8AC3E}">
        <p14:creationId xmlns:p14="http://schemas.microsoft.com/office/powerpoint/2010/main" val="2804420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DIVIDED THE NATION BECAUSE</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fontScale="92500" lnSpcReduction="10000"/>
          </a:bodyPr>
          <a:lstStyle/>
          <a:p>
            <a:pPr marL="0" indent="0" algn="ctr">
              <a:buNone/>
            </a:pPr>
            <a:r>
              <a:rPr lang="en-AU" b="1" dirty="0" smtClean="0">
                <a:solidFill>
                  <a:srgbClr val="777777"/>
                </a:solidFill>
                <a:ea typeface="Adobe Kaiti Std R" pitchFamily="18" charset="-128"/>
                <a:cs typeface="Kalinga" panose="020B0502040204020203" pitchFamily="34" charset="0"/>
              </a:rPr>
              <a:t>Genesis 49</a:t>
            </a:r>
          </a:p>
          <a:p>
            <a:pPr marL="0" indent="0" algn="ctr">
              <a:buNone/>
            </a:pPr>
            <a:r>
              <a:rPr lang="en-AU" b="1" dirty="0" smtClean="0">
                <a:solidFill>
                  <a:srgbClr val="777777"/>
                </a:solidFill>
                <a:ea typeface="Adobe Kaiti Std R" pitchFamily="18" charset="-128"/>
                <a:cs typeface="Kalinga" panose="020B0502040204020203" pitchFamily="34" charset="0"/>
              </a:rPr>
              <a:t>10 The </a:t>
            </a:r>
            <a:r>
              <a:rPr lang="en-AU" b="1" dirty="0" err="1">
                <a:solidFill>
                  <a:srgbClr val="777777"/>
                </a:solidFill>
                <a:ea typeface="Adobe Kaiti Std R" pitchFamily="18" charset="-128"/>
                <a:cs typeface="Kalinga" panose="020B0502040204020203" pitchFamily="34" charset="0"/>
              </a:rPr>
              <a:t>scepter</a:t>
            </a:r>
            <a:r>
              <a:rPr lang="en-AU" b="1" dirty="0">
                <a:solidFill>
                  <a:srgbClr val="777777"/>
                </a:solidFill>
                <a:ea typeface="Adobe Kaiti Std R" pitchFamily="18" charset="-128"/>
                <a:cs typeface="Kalinga" panose="020B0502040204020203" pitchFamily="34" charset="0"/>
              </a:rPr>
              <a:t> will not depart from Judah, nor the ruler’s staff from between his feet, until he to whom it belongs shall come and the obedience of the nations shall be his.</a:t>
            </a:r>
          </a:p>
        </p:txBody>
      </p:sp>
    </p:spTree>
    <p:extLst>
      <p:ext uri="{BB962C8B-B14F-4D97-AF65-F5344CB8AC3E}">
        <p14:creationId xmlns:p14="http://schemas.microsoft.com/office/powerpoint/2010/main" val="36660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DIVIDED THE NATION BECAUSE</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lnSpcReduction="10000"/>
          </a:bodyPr>
          <a:lstStyle/>
          <a:p>
            <a:pPr marL="0" indent="0" algn="ctr">
              <a:buNone/>
            </a:pPr>
            <a:r>
              <a:rPr lang="en-AU" b="1" dirty="0">
                <a:solidFill>
                  <a:srgbClr val="777777"/>
                </a:solidFill>
                <a:ea typeface="Adobe Kaiti Std R" pitchFamily="18" charset="-128"/>
                <a:cs typeface="Kalinga" panose="020B0502040204020203" pitchFamily="34" charset="0"/>
              </a:rPr>
              <a:t>Jeremiah </a:t>
            </a:r>
            <a:r>
              <a:rPr lang="en-AU" b="1" dirty="0" smtClean="0">
                <a:solidFill>
                  <a:srgbClr val="777777"/>
                </a:solidFill>
                <a:ea typeface="Adobe Kaiti Std R" pitchFamily="18" charset="-128"/>
                <a:cs typeface="Kalinga" panose="020B0502040204020203" pitchFamily="34" charset="0"/>
              </a:rPr>
              <a:t>23</a:t>
            </a:r>
          </a:p>
          <a:p>
            <a:pPr marL="0" indent="0" algn="ctr">
              <a:buNone/>
            </a:pPr>
            <a:r>
              <a:rPr lang="en-AU" b="1" dirty="0" smtClean="0">
                <a:solidFill>
                  <a:srgbClr val="777777"/>
                </a:solidFill>
                <a:ea typeface="Adobe Kaiti Std R" pitchFamily="18" charset="-128"/>
                <a:cs typeface="Kalinga" panose="020B0502040204020203" pitchFamily="34" charset="0"/>
              </a:rPr>
              <a:t>5 “The </a:t>
            </a:r>
            <a:r>
              <a:rPr lang="en-AU" b="1" dirty="0">
                <a:solidFill>
                  <a:srgbClr val="777777"/>
                </a:solidFill>
                <a:ea typeface="Adobe Kaiti Std R" pitchFamily="18" charset="-128"/>
                <a:cs typeface="Kalinga" panose="020B0502040204020203" pitchFamily="34" charset="0"/>
              </a:rPr>
              <a:t>days are coming,” declares the Lord, “when I will raise up for </a:t>
            </a:r>
            <a:r>
              <a:rPr lang="en-AU" b="1" dirty="0" smtClean="0">
                <a:solidFill>
                  <a:srgbClr val="777777"/>
                </a:solidFill>
                <a:ea typeface="Adobe Kaiti Std R" pitchFamily="18" charset="-128"/>
                <a:cs typeface="Kalinga" panose="020B0502040204020203" pitchFamily="34" charset="0"/>
              </a:rPr>
              <a:t>David </a:t>
            </a:r>
            <a:r>
              <a:rPr lang="en-AU" b="1" dirty="0">
                <a:solidFill>
                  <a:srgbClr val="777777"/>
                </a:solidFill>
                <a:ea typeface="Adobe Kaiti Std R" pitchFamily="18" charset="-128"/>
                <a:cs typeface="Kalinga" panose="020B0502040204020203" pitchFamily="34" charset="0"/>
              </a:rPr>
              <a:t>a righteous Branch, a King who will reign wisely and do what is just and right in the land.</a:t>
            </a:r>
          </a:p>
        </p:txBody>
      </p:sp>
    </p:spTree>
    <p:extLst>
      <p:ext uri="{BB962C8B-B14F-4D97-AF65-F5344CB8AC3E}">
        <p14:creationId xmlns:p14="http://schemas.microsoft.com/office/powerpoint/2010/main" val="48935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DIVIDED THE NATION BECAUSE</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sz="3000" b="1" dirty="0" smtClean="0">
                <a:solidFill>
                  <a:srgbClr val="777777"/>
                </a:solidFill>
                <a:ea typeface="Adobe Kaiti Std R" pitchFamily="18" charset="-128"/>
                <a:cs typeface="Kalinga" panose="020B0502040204020203" pitchFamily="34" charset="0"/>
              </a:rPr>
              <a:t>6 </a:t>
            </a:r>
            <a:r>
              <a:rPr lang="en-AU" sz="3000" b="1" dirty="0">
                <a:solidFill>
                  <a:srgbClr val="777777"/>
                </a:solidFill>
                <a:ea typeface="Adobe Kaiti Std R" pitchFamily="18" charset="-128"/>
                <a:cs typeface="Kalinga" panose="020B0502040204020203" pitchFamily="34" charset="0"/>
              </a:rPr>
              <a:t>In his days Judah will be saved and Israel will live in safety.</a:t>
            </a:r>
          </a:p>
          <a:p>
            <a:pPr marL="0" indent="0" algn="ctr">
              <a:buNone/>
            </a:pPr>
            <a:r>
              <a:rPr lang="en-AU" sz="3000" b="1" dirty="0">
                <a:solidFill>
                  <a:srgbClr val="777777"/>
                </a:solidFill>
                <a:ea typeface="Adobe Kaiti Std R" pitchFamily="18" charset="-128"/>
                <a:cs typeface="Kalinga" panose="020B0502040204020203" pitchFamily="34" charset="0"/>
              </a:rPr>
              <a:t>This is the name by which he will be called: The Lord Our Righteous </a:t>
            </a:r>
            <a:r>
              <a:rPr lang="en-AU" sz="3000" b="1" dirty="0" err="1">
                <a:solidFill>
                  <a:srgbClr val="777777"/>
                </a:solidFill>
                <a:ea typeface="Adobe Kaiti Std R" pitchFamily="18" charset="-128"/>
                <a:cs typeface="Kalinga" panose="020B0502040204020203" pitchFamily="34" charset="0"/>
              </a:rPr>
              <a:t>Savior</a:t>
            </a:r>
            <a:r>
              <a:rPr lang="en-AU" sz="3000" b="1" dirty="0">
                <a:solidFill>
                  <a:srgbClr val="777777"/>
                </a:solidFill>
                <a:ea typeface="Adobe Kaiti Std R" pitchFamily="18" charset="-128"/>
                <a:cs typeface="Kalinga" panose="020B0502040204020203" pitchFamily="34" charset="0"/>
              </a:rPr>
              <a:t>. </a:t>
            </a:r>
          </a:p>
        </p:txBody>
      </p:sp>
    </p:spTree>
    <p:extLst>
      <p:ext uri="{BB962C8B-B14F-4D97-AF65-F5344CB8AC3E}">
        <p14:creationId xmlns:p14="http://schemas.microsoft.com/office/powerpoint/2010/main" val="3014871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DIVIDED THE NATION</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b="1" dirty="0">
                <a:solidFill>
                  <a:srgbClr val="777777"/>
                </a:solidFill>
                <a:ea typeface="Adobe Kaiti Std R" pitchFamily="18" charset="-128"/>
                <a:cs typeface="Kalinga" panose="020B0502040204020203" pitchFamily="34" charset="0"/>
              </a:rPr>
              <a:t>2</a:t>
            </a:r>
            <a:r>
              <a:rPr lang="en-AU" b="1" dirty="0" smtClean="0">
                <a:solidFill>
                  <a:srgbClr val="777777"/>
                </a:solidFill>
                <a:ea typeface="Adobe Kaiti Std R" pitchFamily="18" charset="-128"/>
                <a:cs typeface="Kalinga" panose="020B0502040204020203" pitchFamily="34" charset="0"/>
              </a:rPr>
              <a:t>. </a:t>
            </a:r>
            <a:r>
              <a:rPr lang="en-AU" b="1" dirty="0">
                <a:solidFill>
                  <a:srgbClr val="777777"/>
                </a:solidFill>
                <a:ea typeface="Adobe Kaiti Std R" pitchFamily="18" charset="-128"/>
                <a:cs typeface="Kalinga" panose="020B0502040204020203" pitchFamily="34" charset="0"/>
              </a:rPr>
              <a:t>to call them back to obedience and back into relationship with him</a:t>
            </a:r>
          </a:p>
        </p:txBody>
      </p:sp>
    </p:spTree>
    <p:extLst>
      <p:ext uri="{BB962C8B-B14F-4D97-AF65-F5344CB8AC3E}">
        <p14:creationId xmlns:p14="http://schemas.microsoft.com/office/powerpoint/2010/main" val="2523365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075240" cy="1143000"/>
          </a:xfrm>
        </p:spPr>
        <p:txBody>
          <a:bodyPr>
            <a:normAutofit/>
          </a:bodyPr>
          <a:lstStyle/>
          <a:p>
            <a:r>
              <a:rPr lang="en-AU" sz="2800" dirty="0" smtClean="0">
                <a:solidFill>
                  <a:schemeClr val="bg1"/>
                </a:solidFill>
              </a:rPr>
              <a:t>GOD DIVIDED THE NATION</a:t>
            </a:r>
            <a:endParaRPr lang="en-AU" sz="2800" dirty="0">
              <a:solidFill>
                <a:schemeClr val="bg1"/>
              </a:solidFill>
            </a:endParaRPr>
          </a:p>
        </p:txBody>
      </p:sp>
      <p:sp>
        <p:nvSpPr>
          <p:cNvPr id="3" name="Content Placeholder 2"/>
          <p:cNvSpPr>
            <a:spLocks noGrp="1"/>
          </p:cNvSpPr>
          <p:nvPr>
            <p:ph idx="1"/>
          </p:nvPr>
        </p:nvSpPr>
        <p:spPr>
          <a:xfrm>
            <a:off x="1259632" y="2852936"/>
            <a:ext cx="6624736" cy="3273227"/>
          </a:xfrm>
        </p:spPr>
        <p:txBody>
          <a:bodyPr>
            <a:normAutofit/>
          </a:bodyPr>
          <a:lstStyle/>
          <a:p>
            <a:pPr marL="0" indent="0" algn="ctr">
              <a:buNone/>
            </a:pPr>
            <a:r>
              <a:rPr lang="en-AU" b="1" dirty="0" smtClean="0">
                <a:solidFill>
                  <a:srgbClr val="777777"/>
                </a:solidFill>
                <a:ea typeface="Adobe Kaiti Std R" pitchFamily="18" charset="-128"/>
                <a:cs typeface="Kalinga" panose="020B0502040204020203" pitchFamily="34" charset="0"/>
              </a:rPr>
              <a:t>3</a:t>
            </a:r>
            <a:r>
              <a:rPr lang="en-AU" b="1" dirty="0">
                <a:solidFill>
                  <a:srgbClr val="777777"/>
                </a:solidFill>
                <a:ea typeface="Adobe Kaiti Std R" pitchFamily="18" charset="-128"/>
                <a:cs typeface="Kalinga" panose="020B0502040204020203" pitchFamily="34" charset="0"/>
              </a:rPr>
              <a:t>. He sends prophets to the Northern Kingdom to call his people back to obedience.</a:t>
            </a:r>
          </a:p>
        </p:txBody>
      </p:sp>
    </p:spTree>
    <p:extLst>
      <p:ext uri="{BB962C8B-B14F-4D97-AF65-F5344CB8AC3E}">
        <p14:creationId xmlns:p14="http://schemas.microsoft.com/office/powerpoint/2010/main" val="3169286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Nevis"/>
        <a:ea typeface=""/>
        <a:cs typeface=""/>
      </a:majorFont>
      <a:minorFont>
        <a:latin typeface="Glego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Nevis"/>
        <a:ea typeface=""/>
        <a:cs typeface=""/>
      </a:majorFont>
      <a:minorFont>
        <a:latin typeface="Glego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Nevis"/>
        <a:ea typeface=""/>
        <a:cs typeface=""/>
      </a:majorFont>
      <a:minorFont>
        <a:latin typeface="Glego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548</Words>
  <Application>Microsoft Office PowerPoint</Application>
  <PresentationFormat>On-screen Show (4:3)</PresentationFormat>
  <Paragraphs>44</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2_Office Theme</vt:lpstr>
      <vt:lpstr>PowerPoint Presentation</vt:lpstr>
      <vt:lpstr>PowerPoint Presentation</vt:lpstr>
      <vt:lpstr>PowerPoint Presentation</vt:lpstr>
      <vt:lpstr>GOD DIVIDED THE NATION BECAUSE</vt:lpstr>
      <vt:lpstr>GOD DIVIDED THE NATION BECAUSE</vt:lpstr>
      <vt:lpstr>GOD DIVIDED THE NATION BECAUSE</vt:lpstr>
      <vt:lpstr>GOD DIVIDED THE NATION BECAUSE</vt:lpstr>
      <vt:lpstr>GOD DIVIDED THE NATION</vt:lpstr>
      <vt:lpstr>GOD DIVIDED THE NATION</vt:lpstr>
      <vt:lpstr>PowerPoint Presentation</vt:lpstr>
      <vt:lpstr>GOD’S MESSENGERS</vt:lpstr>
      <vt:lpstr>GOD’S MESSENGERS</vt:lpstr>
      <vt:lpstr>GOD’S MESSENGERS</vt:lpstr>
      <vt:lpstr>GOD IS SPEAKING</vt:lpstr>
      <vt:lpstr>GOD IS SPEAKING</vt:lpstr>
      <vt:lpstr>GOD IS SPEAKING</vt:lpstr>
      <vt:lpstr>GOD IS SPEAKING</vt:lpstr>
      <vt:lpstr>GOD IS SPEAKING</vt:lpstr>
      <vt:lpstr>GOD IS SPEAKING</vt:lpstr>
      <vt:lpstr>GOD IS SPEAKING</vt:lpstr>
      <vt:lpstr>GOD IS SPEAKING</vt:lpstr>
      <vt:lpstr>GOD IS SPEAKING</vt:lpstr>
      <vt:lpstr>GOD IS SPEAKING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Thom</dc:creator>
  <cp:lastModifiedBy>Rod Thom</cp:lastModifiedBy>
  <cp:revision>39</cp:revision>
  <cp:lastPrinted>2015-10-17T22:53:33Z</cp:lastPrinted>
  <dcterms:created xsi:type="dcterms:W3CDTF">2015-10-02T00:15:22Z</dcterms:created>
  <dcterms:modified xsi:type="dcterms:W3CDTF">2015-10-17T23:20:19Z</dcterms:modified>
</cp:coreProperties>
</file>